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3" r:id="rId3"/>
    <p:sldMasterId id="2147483665" r:id="rId4"/>
  </p:sldMasterIdLst>
  <p:sldIdLst>
    <p:sldId id="257" r:id="rId5"/>
    <p:sldId id="274" r:id="rId6"/>
    <p:sldId id="268" r:id="rId7"/>
    <p:sldId id="267" r:id="rId8"/>
    <p:sldId id="269" r:id="rId9"/>
    <p:sldId id="273" r:id="rId10"/>
    <p:sldId id="272" r:id="rId11"/>
    <p:sldId id="270" r:id="rId12"/>
    <p:sldId id="277" r:id="rId13"/>
    <p:sldId id="27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88B"/>
    <a:srgbClr val="F2F2F2"/>
    <a:srgbClr val="FBFBFB"/>
    <a:srgbClr val="99FFCC"/>
    <a:srgbClr val="00FF99"/>
    <a:srgbClr val="58595B"/>
    <a:srgbClr val="C37C5B"/>
    <a:srgbClr val="D0D3D4"/>
    <a:srgbClr val="062A30"/>
    <a:srgbClr val="CE7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97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jpeg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D7DC07-3C06-4840-B875-C96E51FAD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3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71669-45BE-4B32-80F4-C7ECE26443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185"/>
            <a:ext cx="1800000" cy="9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A18A3B-3B1A-428E-883C-BF1FCAB940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185"/>
            <a:ext cx="1800000" cy="9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360165-AC4A-4665-86F7-555DEBA40B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2123792"/>
            <a:ext cx="8439150" cy="474345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2524E-9C81-4C22-8C61-0D434EBCBDDB}"/>
              </a:ext>
            </a:extLst>
          </p:cNvPr>
          <p:cNvSpPr txBox="1">
            <a:spLocks/>
          </p:cNvSpPr>
          <p:nvPr userDrawn="1"/>
        </p:nvSpPr>
        <p:spPr>
          <a:xfrm>
            <a:off x="10423899" y="6560301"/>
            <a:ext cx="1800000" cy="36000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66EF4DF5-7FE0-FF4D-BAF1-B4EA8F88C4B7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2EFC1-06A3-426C-84EB-EC691E0D5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"/>
            <a:ext cx="12191669" cy="6852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11CB6-435A-48EF-9A20-A1AEBC2B6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186"/>
            <a:ext cx="1800000" cy="9150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30ED6-A75A-4639-969C-B8E042E649E4}"/>
              </a:ext>
            </a:extLst>
          </p:cNvPr>
          <p:cNvSpPr txBox="1">
            <a:spLocks/>
          </p:cNvSpPr>
          <p:nvPr userDrawn="1"/>
        </p:nvSpPr>
        <p:spPr>
          <a:xfrm>
            <a:off x="10423899" y="6560301"/>
            <a:ext cx="1800000" cy="36000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66EF4DF5-7FE0-FF4D-BAF1-B4EA8F88C4B7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144F4A-50FD-4893-A3BC-5ECE9D476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3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2BA99-5245-49CC-B273-63D557DD4D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184"/>
            <a:ext cx="1800000" cy="9150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23137A-329F-400A-A150-24FC3D1C46BD}"/>
              </a:ext>
            </a:extLst>
          </p:cNvPr>
          <p:cNvSpPr txBox="1">
            <a:spLocks/>
          </p:cNvSpPr>
          <p:nvPr userDrawn="1"/>
        </p:nvSpPr>
        <p:spPr>
          <a:xfrm>
            <a:off x="10423899" y="6560301"/>
            <a:ext cx="1800000" cy="36000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/>
            <a:fld id="{66EF4DF5-7FE0-FF4D-BAF1-B4EA8F88C4B7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g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A25B8C7-7957-4CF8-98A2-C185DED04274}"/>
              </a:ext>
            </a:extLst>
          </p:cNvPr>
          <p:cNvSpPr txBox="1">
            <a:spLocks/>
          </p:cNvSpPr>
          <p:nvPr/>
        </p:nvSpPr>
        <p:spPr>
          <a:xfrm>
            <a:off x="5735056" y="3945905"/>
            <a:ext cx="2301361" cy="535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N" sz="22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FDFB9DE-7720-49D8-A96C-69FA8F86CA84}"/>
              </a:ext>
            </a:extLst>
          </p:cNvPr>
          <p:cNvSpPr txBox="1">
            <a:spLocks/>
          </p:cNvSpPr>
          <p:nvPr/>
        </p:nvSpPr>
        <p:spPr>
          <a:xfrm>
            <a:off x="5735057" y="2665293"/>
            <a:ext cx="6456943" cy="53527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N" sz="26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25B8C7-7957-4CF8-98A2-C185DED04274}"/>
              </a:ext>
            </a:extLst>
          </p:cNvPr>
          <p:cNvSpPr txBox="1">
            <a:spLocks/>
          </p:cNvSpPr>
          <p:nvPr/>
        </p:nvSpPr>
        <p:spPr>
          <a:xfrm>
            <a:off x="5735057" y="3369994"/>
            <a:ext cx="2007227" cy="535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N" sz="2200" dirty="0"/>
          </a:p>
        </p:txBody>
      </p:sp>
      <p:pic>
        <p:nvPicPr>
          <p:cNvPr id="3074" name="Picture 2" descr="Black Jcb 3Dx Excavator at Price 100000 INR/Ton in Dubai | ID: 44739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56" y="1640751"/>
            <a:ext cx="6070089" cy="42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28695" y="5712916"/>
            <a:ext cx="431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KIRLOSKAR JCB 3DX FILTERS</a:t>
            </a:r>
          </a:p>
        </p:txBody>
      </p:sp>
    </p:spTree>
    <p:extLst>
      <p:ext uri="{BB962C8B-B14F-4D97-AF65-F5344CB8AC3E}">
        <p14:creationId xmlns:p14="http://schemas.microsoft.com/office/powerpoint/2010/main" val="350334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349623"/>
            <a:ext cx="7865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Oil Suction Strainer with Cork Gasket - 32/902200</a:t>
            </a:r>
            <a:endParaRPr lang="en-I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3" b="97930" l="9859" r="89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1365895"/>
            <a:ext cx="3186951" cy="382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46538" y="1921987"/>
            <a:ext cx="73281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KOEL  PART NO	: </a:t>
            </a:r>
            <a:r>
              <a:rPr lang="en-US" sz="2400" b="1" dirty="0"/>
              <a:t>FMS.222.04.3.13 </a:t>
            </a:r>
            <a:endParaRPr lang="en-IN" sz="2400" b="1" dirty="0"/>
          </a:p>
          <a:p>
            <a:endParaRPr lang="en-IN" sz="2400" b="1" dirty="0"/>
          </a:p>
          <a:p>
            <a:r>
              <a:rPr lang="en-IN" sz="2400" b="1" dirty="0"/>
              <a:t>DESCRIPTION		: </a:t>
            </a:r>
            <a:r>
              <a:rPr lang="en-US" sz="2400" b="1" dirty="0"/>
              <a:t>Oil Suction Strainer with Cork 			   Gasket - 32/902200</a:t>
            </a:r>
            <a:r>
              <a:rPr lang="en-US" sz="2400" dirty="0"/>
              <a:t>  </a:t>
            </a:r>
          </a:p>
          <a:p>
            <a:r>
              <a:rPr lang="en-IN" sz="2400" b="1" dirty="0"/>
              <a:t>MRP                                 :  </a:t>
            </a:r>
            <a:r>
              <a:rPr lang="en-IN" sz="2400" b="1" dirty="0" err="1"/>
              <a:t>Rs</a:t>
            </a:r>
            <a:r>
              <a:rPr lang="en-IN" sz="2400" b="1" dirty="0"/>
              <a:t>  380 </a:t>
            </a:r>
          </a:p>
          <a:p>
            <a:r>
              <a:rPr lang="en-IN" sz="2400" b="1" dirty="0"/>
              <a:t>MOQ                                :   10</a:t>
            </a:r>
          </a:p>
          <a:p>
            <a:r>
              <a:rPr lang="en-IN" sz="2400" b="1" dirty="0"/>
              <a:t>  </a:t>
            </a:r>
          </a:p>
          <a:p>
            <a:r>
              <a:rPr lang="en-IN" sz="2400" b="1" dirty="0"/>
              <a:t>APPLICATION MODEL	: JCB  3 CX, JCB 3DX BACKHOE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6399" y="1129359"/>
            <a:ext cx="797527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18468" y="1147289"/>
            <a:ext cx="3680981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" y="1260764"/>
            <a:ext cx="3333901" cy="402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5" y="1260764"/>
            <a:ext cx="3394797" cy="4024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" y="1260764"/>
            <a:ext cx="3333901" cy="40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88" y="3173505"/>
            <a:ext cx="5329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More filters are coming soon……….</a:t>
            </a:r>
          </a:p>
        </p:txBody>
      </p:sp>
    </p:spTree>
    <p:extLst>
      <p:ext uri="{BB962C8B-B14F-4D97-AF65-F5344CB8AC3E}">
        <p14:creationId xmlns:p14="http://schemas.microsoft.com/office/powerpoint/2010/main" val="41923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596" y="376517"/>
            <a:ext cx="362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AIR FILTER  335/JC1280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7" b="76794" l="25450" r="81234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6" y="1326365"/>
            <a:ext cx="4456839" cy="4895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895365" y="1614827"/>
            <a:ext cx="5427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/>
          </a:p>
          <a:p>
            <a:r>
              <a:rPr lang="en-IN" sz="2400" b="1" dirty="0"/>
              <a:t>KOEL  PART NO	: FMS.222.04.1.03</a:t>
            </a:r>
          </a:p>
          <a:p>
            <a:endParaRPr lang="en-IN" sz="2400" b="1" dirty="0"/>
          </a:p>
          <a:p>
            <a:r>
              <a:rPr lang="en-IN" sz="2400" b="1" dirty="0"/>
              <a:t>KOEL DESCRIPTION	: </a:t>
            </a:r>
            <a:r>
              <a:rPr lang="en-US" sz="2400" b="1" dirty="0"/>
              <a:t>Air Filter JC1280</a:t>
            </a:r>
          </a:p>
          <a:p>
            <a:endParaRPr lang="en-US" sz="2400" b="1" dirty="0"/>
          </a:p>
          <a:p>
            <a:r>
              <a:rPr lang="en-US" sz="2400" b="1" dirty="0"/>
              <a:t>MRP                               :  1250 </a:t>
            </a:r>
          </a:p>
          <a:p>
            <a:endParaRPr lang="en-US" sz="2400" b="1" dirty="0"/>
          </a:p>
          <a:p>
            <a:r>
              <a:rPr lang="en-US" sz="2400" b="1" dirty="0"/>
              <a:t>MOQ	                          :   12 </a:t>
            </a:r>
            <a:endParaRPr lang="en-IN" sz="2400" b="1" dirty="0"/>
          </a:p>
          <a:p>
            <a:endParaRPr lang="en-IN" sz="2400" b="1" dirty="0"/>
          </a:p>
          <a:p>
            <a:r>
              <a:rPr lang="en-IN" sz="2400" b="1" dirty="0"/>
              <a:t>APPLICATION MODEL	: JCB  3DX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14" y="1138323"/>
            <a:ext cx="4993555" cy="5271248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580320" y="1129359"/>
            <a:ext cx="5742104" cy="5271248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326365"/>
            <a:ext cx="4560858" cy="48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4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282388"/>
            <a:ext cx="9666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HYDRAULIC FILTER  / </a:t>
            </a:r>
            <a:r>
              <a:rPr lang="en-US" sz="2800" b="1" dirty="0"/>
              <a:t>Oil filter Element -J300893 Backhoe loader</a:t>
            </a:r>
            <a:r>
              <a:rPr lang="en-US" sz="2800" dirty="0"/>
              <a:t> </a:t>
            </a:r>
            <a:endParaRPr lang="en-I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41" b="78088" l="26914" r="664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6580" r="28478" b="19518"/>
          <a:stretch/>
        </p:blipFill>
        <p:spPr>
          <a:xfrm>
            <a:off x="424195" y="1688623"/>
            <a:ext cx="3314087" cy="4336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52474" y="1595021"/>
            <a:ext cx="6616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KOEL  PART NO	: FMS.222.04.3.06</a:t>
            </a:r>
          </a:p>
          <a:p>
            <a:endParaRPr lang="en-IN" sz="2400" b="1" dirty="0"/>
          </a:p>
          <a:p>
            <a:r>
              <a:rPr lang="en-IN" sz="2400" b="1" dirty="0"/>
              <a:t>DESCRIPTION		: </a:t>
            </a:r>
            <a:r>
              <a:rPr lang="en-US" sz="2400" b="1" dirty="0"/>
              <a:t>Oil filter Element -J300893                               			    Backhoe loader</a:t>
            </a:r>
            <a:r>
              <a:rPr lang="en-US" sz="2400" dirty="0"/>
              <a:t> </a:t>
            </a:r>
            <a:endParaRPr lang="en-IN" sz="2400" b="1" dirty="0"/>
          </a:p>
          <a:p>
            <a:r>
              <a:rPr lang="en-IN" sz="2400" b="1" dirty="0"/>
              <a:t>MRP                                : </a:t>
            </a:r>
            <a:r>
              <a:rPr lang="en-IN" sz="2400" b="1" dirty="0" err="1"/>
              <a:t>Rs</a:t>
            </a:r>
            <a:r>
              <a:rPr lang="en-IN" sz="2400" b="1" dirty="0"/>
              <a:t> 720</a:t>
            </a:r>
          </a:p>
          <a:p>
            <a:r>
              <a:rPr lang="en-IN" sz="2400" b="1" dirty="0"/>
              <a:t>MOQ                               :  10 </a:t>
            </a:r>
          </a:p>
          <a:p>
            <a:r>
              <a:rPr lang="en-IN" sz="2400" b="1" dirty="0"/>
              <a:t>APPLICATION MODEL	: JCB  3DX CONCRETE MIXER</a:t>
            </a:r>
          </a:p>
          <a:p>
            <a:endParaRPr lang="en-IN" sz="2400" b="1" dirty="0"/>
          </a:p>
          <a:p>
            <a:endParaRPr lang="en-IN" sz="2400" b="1" dirty="0"/>
          </a:p>
          <a:p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358746" y="1281759"/>
            <a:ext cx="7125042" cy="493078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11848" y="1281759"/>
            <a:ext cx="3934551" cy="493078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1595021"/>
            <a:ext cx="3583030" cy="44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282388"/>
            <a:ext cx="755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TRANSMISSION FILTER / </a:t>
            </a:r>
            <a:r>
              <a:rPr lang="sv-SE" sz="2800" b="1" dirty="0"/>
              <a:t> -J18063 Backhoe loader</a:t>
            </a:r>
            <a:r>
              <a:rPr lang="sv-SE" sz="2800" dirty="0"/>
              <a:t> </a:t>
            </a:r>
            <a:endParaRPr lang="en-IN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059" l="8721" r="552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" t="9592" r="41626" b="7266"/>
          <a:stretch/>
        </p:blipFill>
        <p:spPr>
          <a:xfrm>
            <a:off x="415636" y="1274618"/>
            <a:ext cx="3629277" cy="433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22619" y="1274618"/>
            <a:ext cx="77958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/>
          </a:p>
          <a:p>
            <a:r>
              <a:rPr lang="en-IN" sz="2400" b="1" dirty="0"/>
              <a:t>KOEL  PART NO	: FMS.222.04.3.07</a:t>
            </a:r>
          </a:p>
          <a:p>
            <a:endParaRPr lang="en-IN" sz="2400" b="1" dirty="0"/>
          </a:p>
          <a:p>
            <a:r>
              <a:rPr lang="en-IN" sz="2400" b="1" dirty="0"/>
              <a:t>DESCRIPTION		: TRANSMISSION FILTER                  				   </a:t>
            </a:r>
            <a:r>
              <a:rPr lang="sv-SE" sz="2400" b="1" dirty="0"/>
              <a:t>J18063 Backhoe loader</a:t>
            </a:r>
            <a:r>
              <a:rPr lang="sv-SE" sz="2400" dirty="0"/>
              <a:t> </a:t>
            </a:r>
            <a:endParaRPr lang="en-IN" sz="2400" b="1" dirty="0"/>
          </a:p>
          <a:p>
            <a:r>
              <a:rPr lang="en-IN" sz="2400" b="1" dirty="0"/>
              <a:t>MRP                               : </a:t>
            </a:r>
            <a:r>
              <a:rPr lang="en-IN" sz="2400" b="1" dirty="0" err="1"/>
              <a:t>Rs</a:t>
            </a:r>
            <a:r>
              <a:rPr lang="en-IN" sz="2400" b="1" dirty="0"/>
              <a:t> 620</a:t>
            </a:r>
          </a:p>
          <a:p>
            <a:r>
              <a:rPr lang="en-IN" sz="2400" b="1" dirty="0"/>
              <a:t>MOQ                               : 10</a:t>
            </a:r>
          </a:p>
          <a:p>
            <a:endParaRPr lang="en-IN" sz="2400" b="1" dirty="0"/>
          </a:p>
          <a:p>
            <a:r>
              <a:rPr lang="en-IN" sz="2400" b="1" dirty="0"/>
              <a:t>APPLICATION MODEL	: JCB  3CX ,JCB 3DX. FORKLIFT,JCB 2CX,JCB 4CX, JCB 526-56, JCB 531-70, JCB 535-125,</a:t>
            </a:r>
          </a:p>
          <a:p>
            <a:r>
              <a:rPr lang="en-IN" sz="2400" b="1" dirty="0"/>
              <a:t>JCB0535-140, JCB 536-70 AGRI SUPE JCB 540/140, </a:t>
            </a:r>
          </a:p>
          <a:p>
            <a:r>
              <a:rPr lang="en-IN" sz="2400" b="1" dirty="0"/>
              <a:t>JCB 540/170, JCB 541/70, JCB 528S, JCB535-95 LOADER, JCB 3CX 4T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3059" y="1129359"/>
            <a:ext cx="7815393" cy="4639429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82388" y="1129359"/>
            <a:ext cx="3926541" cy="4639429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371599"/>
            <a:ext cx="3435061" cy="42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282388"/>
            <a:ext cx="1018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HYDRAULLIC FILTER ELEMENT SUCTION/</a:t>
            </a:r>
            <a:r>
              <a:rPr lang="en-US" sz="2800" b="1" dirty="0"/>
              <a:t>-J920300 Backhoe loader</a:t>
            </a:r>
            <a:r>
              <a:rPr lang="en-US" sz="2800" dirty="0"/>
              <a:t> </a:t>
            </a:r>
            <a:endParaRPr lang="en-IN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5E137-63E7-4454-A3DE-F0DA96E0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2" b="90541" l="21347" r="90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6099" r="8271"/>
          <a:stretch/>
        </p:blipFill>
        <p:spPr>
          <a:xfrm rot="16200000">
            <a:off x="72361" y="1403619"/>
            <a:ext cx="3877336" cy="3723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65496" y="1326675"/>
            <a:ext cx="77494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KOEL  PART NO	: FMS.222.04.3.08</a:t>
            </a:r>
          </a:p>
          <a:p>
            <a:endParaRPr lang="en-IN" sz="2400" b="1" dirty="0"/>
          </a:p>
          <a:p>
            <a:r>
              <a:rPr lang="en-IN" sz="2400" b="1" dirty="0"/>
              <a:t>DESCRIPTION		: </a:t>
            </a:r>
            <a:r>
              <a:rPr lang="en-US" sz="2400" b="1" dirty="0"/>
              <a:t>HYDRAULIC STRAINER -J920300 </a:t>
            </a:r>
          </a:p>
          <a:p>
            <a:r>
              <a:rPr lang="en-US" sz="2400" b="1" dirty="0" err="1"/>
              <a:t>Mrp</a:t>
            </a:r>
            <a:r>
              <a:rPr lang="en-US" sz="2400" b="1" dirty="0"/>
              <a:t>                                 :</a:t>
            </a:r>
            <a:r>
              <a:rPr lang="en-US" sz="2400" dirty="0"/>
              <a:t> </a:t>
            </a:r>
            <a:r>
              <a:rPr lang="en-US" sz="2400" dirty="0" err="1"/>
              <a:t>Rs</a:t>
            </a:r>
            <a:r>
              <a:rPr lang="en-US" sz="2400" dirty="0"/>
              <a:t> 540 </a:t>
            </a:r>
          </a:p>
          <a:p>
            <a:r>
              <a:rPr lang="en-US" sz="2400" b="1" dirty="0"/>
              <a:t>MOQ                               : 10 </a:t>
            </a:r>
            <a:endParaRPr lang="en-IN" sz="2400" b="1" dirty="0"/>
          </a:p>
          <a:p>
            <a:endParaRPr lang="en-IN" sz="2400" b="1" dirty="0"/>
          </a:p>
          <a:p>
            <a:r>
              <a:rPr lang="en-IN" sz="2400" b="1" dirty="0"/>
              <a:t>APPLICATION MODEL	: JCB  3DX CONCRETE MIXER </a:t>
            </a:r>
          </a:p>
          <a:p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46399" y="1129359"/>
            <a:ext cx="797527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1129359"/>
            <a:ext cx="401619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" y="1326674"/>
            <a:ext cx="3723450" cy="38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282388"/>
            <a:ext cx="548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FUEL FILTER /</a:t>
            </a:r>
            <a:r>
              <a:rPr lang="en-US" sz="2800" b="1" dirty="0"/>
              <a:t>DIESEL FILTER JA7170</a:t>
            </a:r>
            <a:r>
              <a:rPr lang="en-US" sz="2800" dirty="0"/>
              <a:t> </a:t>
            </a:r>
            <a:endParaRPr lang="en-I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5" y="1363609"/>
            <a:ext cx="3196610" cy="390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43622" y="1605656"/>
            <a:ext cx="7948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/>
          </a:p>
          <a:p>
            <a:r>
              <a:rPr lang="en-IN" sz="2400" b="1" dirty="0"/>
              <a:t>KOEL  PART NO	: FMS.222.04.3.09</a:t>
            </a:r>
          </a:p>
          <a:p>
            <a:endParaRPr lang="en-IN" sz="2400" b="1" dirty="0"/>
          </a:p>
          <a:p>
            <a:r>
              <a:rPr lang="en-IN" sz="2400" b="1" dirty="0"/>
              <a:t>DESCRIPTION		: FUEL FILTER  / DIESEL FILTER</a:t>
            </a:r>
            <a:r>
              <a:rPr lang="en-US" sz="2400" b="1" dirty="0"/>
              <a:t> JA7170</a:t>
            </a:r>
          </a:p>
          <a:p>
            <a:r>
              <a:rPr lang="en-US" sz="2400" b="1" dirty="0"/>
              <a:t>MOQ                               :-  10</a:t>
            </a:r>
          </a:p>
          <a:p>
            <a:endParaRPr lang="en-US" sz="2400" b="1" dirty="0"/>
          </a:p>
          <a:p>
            <a:r>
              <a:rPr lang="en-US" sz="2400" b="1" dirty="0"/>
              <a:t>MRP                                 : 1850</a:t>
            </a:r>
          </a:p>
          <a:p>
            <a:r>
              <a:rPr lang="en-US" sz="2400" dirty="0"/>
              <a:t> </a:t>
            </a:r>
            <a:endParaRPr lang="en-IN" sz="2400" b="1" dirty="0"/>
          </a:p>
          <a:p>
            <a:r>
              <a:rPr lang="en-IN" sz="2400" b="1" dirty="0"/>
              <a:t> </a:t>
            </a:r>
          </a:p>
          <a:p>
            <a:r>
              <a:rPr lang="en-IN" sz="2400" b="1" dirty="0"/>
              <a:t>APPLICATION MODEL	: JCB  3 DX , JCB 3 DX SUPER</a:t>
            </a:r>
          </a:p>
          <a:p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046399" y="1129359"/>
            <a:ext cx="797527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3997" y="1160736"/>
            <a:ext cx="3792073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56" y="1363610"/>
            <a:ext cx="3333118" cy="39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282388"/>
            <a:ext cx="708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ENGINE OIL FILTER /</a:t>
            </a:r>
            <a:r>
              <a:rPr lang="en-US" sz="2800" b="1" dirty="0"/>
              <a:t>Oil filter Element -J04134</a:t>
            </a:r>
            <a:r>
              <a:rPr lang="en-US" sz="2800" dirty="0"/>
              <a:t> </a:t>
            </a:r>
            <a:r>
              <a:rPr lang="en-IN" sz="28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69" b="94271" l="4321" r="83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8" y="1531219"/>
            <a:ext cx="3408008" cy="4079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705304" y="1634835"/>
            <a:ext cx="6307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JCB PART NO 		: 320/04134 </a:t>
            </a:r>
          </a:p>
          <a:p>
            <a:endParaRPr lang="en-IN" sz="2400" b="1" dirty="0"/>
          </a:p>
          <a:p>
            <a:r>
              <a:rPr lang="en-IN" sz="2400" b="1" dirty="0"/>
              <a:t>KOEL  PART NO	: FMS.222.04.3.10</a:t>
            </a:r>
          </a:p>
          <a:p>
            <a:endParaRPr lang="en-IN" sz="2400" b="1" dirty="0"/>
          </a:p>
          <a:p>
            <a:r>
              <a:rPr lang="en-IN" sz="2400" b="1" dirty="0"/>
              <a:t>DESCRIPTION		: ENGINE OIL FILTER /OIL F         			FILTER ELEMENT J04134</a:t>
            </a:r>
          </a:p>
          <a:p>
            <a:r>
              <a:rPr lang="en-IN" sz="2400" b="1" dirty="0"/>
              <a:t>MRP                                : </a:t>
            </a:r>
            <a:r>
              <a:rPr lang="en-IN" sz="2400" b="1" dirty="0" err="1"/>
              <a:t>Rs</a:t>
            </a:r>
            <a:r>
              <a:rPr lang="en-IN" sz="2400" b="1" dirty="0"/>
              <a:t>  545</a:t>
            </a:r>
          </a:p>
          <a:p>
            <a:r>
              <a:rPr lang="en-IN" sz="2400" b="1" dirty="0"/>
              <a:t>MOQ                                 10</a:t>
            </a:r>
          </a:p>
          <a:p>
            <a:r>
              <a:rPr lang="en-IN" sz="2400" b="1" dirty="0"/>
              <a:t> </a:t>
            </a:r>
          </a:p>
          <a:p>
            <a:endParaRPr lang="en-IN" sz="2400" b="1" dirty="0"/>
          </a:p>
          <a:p>
            <a:r>
              <a:rPr lang="en-IN" sz="2400" b="1" dirty="0"/>
              <a:t>APPLICATION MODEL	: JCB  3 DX BACKHOE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6728" y="1439699"/>
            <a:ext cx="6796413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27438" y="1425193"/>
            <a:ext cx="3895161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8" y="1526045"/>
            <a:ext cx="3564708" cy="40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0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349623"/>
            <a:ext cx="882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FUEL WATER SEPARATOR/</a:t>
            </a:r>
            <a:r>
              <a:rPr lang="en-US" sz="2800" b="1" dirty="0"/>
              <a:t>Fuel Filter element JA7088-30M</a:t>
            </a:r>
            <a:r>
              <a:rPr lang="en-US" sz="2800" dirty="0"/>
              <a:t> </a:t>
            </a:r>
            <a:endParaRPr lang="en-I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3" b="97930" l="9859" r="89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1365895"/>
            <a:ext cx="3186951" cy="382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46538" y="1921987"/>
            <a:ext cx="73281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KOEL  PART NO	: FMS.222.4.3.11</a:t>
            </a:r>
          </a:p>
          <a:p>
            <a:endParaRPr lang="en-IN" sz="2400" b="1" dirty="0"/>
          </a:p>
          <a:p>
            <a:r>
              <a:rPr lang="en-IN" sz="2400" b="1" dirty="0"/>
              <a:t>DESCRIPTION		: FUEL WATER SEPARATOR /</a:t>
            </a:r>
            <a:r>
              <a:rPr lang="en-US" sz="2400" b="1" dirty="0"/>
              <a:t>Fuel 			Filter element 320/JA7088-30M</a:t>
            </a:r>
            <a:r>
              <a:rPr lang="en-US" sz="2400" dirty="0"/>
              <a:t> </a:t>
            </a:r>
          </a:p>
          <a:p>
            <a:r>
              <a:rPr lang="en-IN" sz="2400" b="1" dirty="0"/>
              <a:t>MRP                                : 1150</a:t>
            </a:r>
          </a:p>
          <a:p>
            <a:r>
              <a:rPr lang="en-IN" sz="2400" b="1" dirty="0"/>
              <a:t>MOQ                                :   10</a:t>
            </a:r>
          </a:p>
          <a:p>
            <a:r>
              <a:rPr lang="en-IN" sz="2400" b="1" dirty="0"/>
              <a:t>  </a:t>
            </a:r>
          </a:p>
          <a:p>
            <a:r>
              <a:rPr lang="en-IN" sz="2400" b="1" dirty="0"/>
              <a:t>APPLICATION MODEL	: JCB  3 CX, JCB 3DX BACKHOE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6399" y="1129359"/>
            <a:ext cx="797527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18468" y="1147289"/>
            <a:ext cx="3680981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" y="1260764"/>
            <a:ext cx="3333901" cy="40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349623"/>
            <a:ext cx="686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Air Breather Element (Strainer) - 550/43485</a:t>
            </a:r>
            <a:r>
              <a:rPr lang="en-US" sz="2800" dirty="0"/>
              <a:t> </a:t>
            </a:r>
            <a:endParaRPr lang="en-I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3" b="97930" l="9859" r="89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1365895"/>
            <a:ext cx="3186951" cy="382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46538" y="1921987"/>
            <a:ext cx="73281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/>
              <a:t>KOEL  PART NO	: </a:t>
            </a:r>
            <a:r>
              <a:rPr lang="en-US" sz="2400" b="1" dirty="0"/>
              <a:t>FMS.222.04.3.12 </a:t>
            </a:r>
            <a:endParaRPr lang="en-IN" sz="2400" b="1" dirty="0"/>
          </a:p>
          <a:p>
            <a:endParaRPr lang="en-IN" sz="2400" b="1" dirty="0"/>
          </a:p>
          <a:p>
            <a:r>
              <a:rPr lang="en-IN" sz="2400" b="1" dirty="0"/>
              <a:t>DESCRIPTION		:  </a:t>
            </a:r>
            <a:r>
              <a:rPr lang="en-US" sz="2400" b="1" dirty="0"/>
              <a:t>Air Breather Element (Strainer) - 				550/43485</a:t>
            </a:r>
            <a:r>
              <a:rPr lang="en-US" sz="2400" dirty="0"/>
              <a:t> </a:t>
            </a:r>
          </a:p>
          <a:p>
            <a:r>
              <a:rPr lang="en-IN" sz="2400" b="1" dirty="0"/>
              <a:t>MRP                                 :  </a:t>
            </a:r>
            <a:r>
              <a:rPr lang="en-IN" sz="2400" b="1" dirty="0" err="1"/>
              <a:t>Rs</a:t>
            </a:r>
            <a:r>
              <a:rPr lang="en-IN" sz="2400" b="1" dirty="0"/>
              <a:t> 165 </a:t>
            </a:r>
          </a:p>
          <a:p>
            <a:r>
              <a:rPr lang="en-IN" sz="2400" b="1" dirty="0"/>
              <a:t>MOQ                                :   10</a:t>
            </a:r>
          </a:p>
          <a:p>
            <a:r>
              <a:rPr lang="en-IN" sz="2400" b="1" dirty="0"/>
              <a:t>  </a:t>
            </a:r>
          </a:p>
          <a:p>
            <a:r>
              <a:rPr lang="en-IN" sz="2400" b="1" dirty="0"/>
              <a:t>APPLICATION MODEL	: JCB  3 CX, JCB 3DX BACKHOE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6399" y="1129359"/>
            <a:ext cx="7975272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218468" y="1147289"/>
            <a:ext cx="3680981" cy="4262912"/>
          </a:xfrm>
          <a:prstGeom prst="rect">
            <a:avLst/>
          </a:prstGeom>
          <a:noFill/>
          <a:ln w="19050">
            <a:solidFill>
              <a:srgbClr val="1998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" y="1260764"/>
            <a:ext cx="3333901" cy="402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5" y="1260764"/>
            <a:ext cx="3394797" cy="40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66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16515</TotalTime>
  <Words>104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Custom Design</vt:lpstr>
      <vt:lpstr>1_Custom Design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Jain</dc:creator>
  <cp:lastModifiedBy>917976469419</cp:lastModifiedBy>
  <cp:revision>383</cp:revision>
  <dcterms:created xsi:type="dcterms:W3CDTF">2020-06-18T11:54:33Z</dcterms:created>
  <dcterms:modified xsi:type="dcterms:W3CDTF">2023-04-26T03:32:06Z</dcterms:modified>
</cp:coreProperties>
</file>